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344" r:id="rId5"/>
    <p:sldId id="345" r:id="rId6"/>
    <p:sldId id="346" r:id="rId7"/>
    <p:sldId id="371" r:id="rId8"/>
    <p:sldId id="286" r:id="rId9"/>
    <p:sldId id="339" r:id="rId10"/>
    <p:sldId id="287" r:id="rId11"/>
    <p:sldId id="372" r:id="rId12"/>
    <p:sldId id="295" r:id="rId13"/>
    <p:sldId id="341" r:id="rId14"/>
    <p:sldId id="383" r:id="rId15"/>
    <p:sldId id="340" r:id="rId16"/>
    <p:sldId id="362" r:id="rId17"/>
    <p:sldId id="363" r:id="rId18"/>
    <p:sldId id="364" r:id="rId19"/>
    <p:sldId id="259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279" autoAdjust="0"/>
  </p:normalViewPr>
  <p:slideViewPr>
    <p:cSldViewPr snapToGrid="0" snapToObjects="1">
      <p:cViewPr varScale="1">
        <p:scale>
          <a:sx n="107" d="100"/>
          <a:sy n="107" d="100"/>
        </p:scale>
        <p:origin x="9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F3A7F"/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r>
              <a:rPr lang="en-US" altLang="zh-CN" dirty="0"/>
              <a:t> AZ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6" descr="http://eee.sustc.edu.cn/wp-content/uploads/2018/01/201801171556019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447" y="40192"/>
            <a:ext cx="844550" cy="7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占位符 8"/>
          <p:cNvSpPr>
            <a:spLocks noGrp="1"/>
          </p:cNvSpPr>
          <p:nvPr>
            <p:ph type="dt" sz="half" idx="12"/>
          </p:nvPr>
        </p:nvSpPr>
        <p:spPr>
          <a:xfrm>
            <a:off x="349188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2020/6/4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F3A7F"/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AZ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3"/>
            <a:r>
              <a:rPr lang="zh-CN" altLang="en-US" dirty="0"/>
              <a:t>第四级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6" descr="http://eee.sustc.edu.cn/wp-content/uploads/2018/01/201801171556019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447" y="40192"/>
            <a:ext cx="844550" cy="7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>
          <a:xfrm>
            <a:off x="349188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2020/6/4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 hasCustomPrompt="1"/>
          </p:nvPr>
        </p:nvSpPr>
        <p:spPr>
          <a:xfrm>
            <a:off x="1259632" y="1200151"/>
            <a:ext cx="6624736" cy="3394472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F3A7F"/>
                </a:solidFill>
                <a:latin typeface="Arial Black" panose="020B0A04020102020204" pitchFamily="34" charset="0"/>
              </a:defRPr>
            </a:lvl1pPr>
            <a:lvl2pPr>
              <a:defRPr sz="2400" b="1">
                <a:solidFill>
                  <a:srgbClr val="0F3A7F"/>
                </a:solidFill>
                <a:latin typeface="Arial Black" panose="020B0A04020102020204" pitchFamily="34" charset="0"/>
              </a:defRPr>
            </a:lvl2pPr>
            <a:lvl3pPr>
              <a:defRPr sz="2000" b="1">
                <a:solidFill>
                  <a:srgbClr val="0F3A7F"/>
                </a:solidFill>
                <a:latin typeface="Arial Black" panose="020B0A04020102020204" pitchFamily="34" charset="0"/>
              </a:defRPr>
            </a:lvl3pPr>
            <a:lvl4pPr>
              <a:defRPr sz="1800" b="1">
                <a:solidFill>
                  <a:srgbClr val="0F3A7F"/>
                </a:solidFill>
                <a:latin typeface="Arial Black" panose="020B0A04020102020204" pitchFamily="34" charset="0"/>
              </a:defRPr>
            </a:lvl4pPr>
            <a:lvl5pPr>
              <a:defRPr sz="1800" b="1">
                <a:solidFill>
                  <a:srgbClr val="0F3A7F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AZ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3"/>
            <a:r>
              <a:rPr lang="zh-CN" altLang="en-US" dirty="0"/>
              <a:t>第四级 </a:t>
            </a:r>
            <a:r>
              <a:rPr lang="en-US" altLang="zh-CN" dirty="0"/>
              <a:t>AZ</a:t>
            </a:r>
            <a:endParaRPr lang="zh-CN" altLang="en-US" dirty="0"/>
          </a:p>
          <a:p>
            <a:pPr lvl="4"/>
            <a:r>
              <a:rPr lang="zh-CN" altLang="en-US" dirty="0"/>
              <a:t>第五级 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pic>
        <p:nvPicPr>
          <p:cNvPr id="7" name="Picture 6" descr="http://eee.sustc.edu.cn/wp-content/uploads/2018/01/201801171556019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447" y="40192"/>
            <a:ext cx="844550" cy="7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占位符 8"/>
          <p:cNvSpPr>
            <a:spLocks noGrp="1"/>
          </p:cNvSpPr>
          <p:nvPr>
            <p:ph type="dt" sz="half" idx="12"/>
          </p:nvPr>
        </p:nvSpPr>
        <p:spPr>
          <a:xfrm>
            <a:off x="349188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2020/6/4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>
          <a:xfrm>
            <a:off x="349188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2020/6/4</a:t>
            </a:r>
            <a:endParaRPr lang="zh-CN" altLang="en-US" dirty="0"/>
          </a:p>
        </p:txBody>
      </p:sp>
      <p:pic>
        <p:nvPicPr>
          <p:cNvPr id="11" name="Picture 2" descr="C:\Users\Administrator\Desktop\校徽\校徽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155"/>
            <a:ext cx="1584176" cy="11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F3A7F"/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AZ</a:t>
            </a:r>
            <a:endParaRPr lang="zh-CN" altLang="en-US" dirty="0"/>
          </a:p>
        </p:txBody>
      </p:sp>
      <p:pic>
        <p:nvPicPr>
          <p:cNvPr id="7" name="Picture 6" descr="http://eee.sustc.edu.cn/wp-content/uploads/2018/01/201801171556019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447" y="40192"/>
            <a:ext cx="844550" cy="7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2020/6/4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59582"/>
            <a:ext cx="8229600" cy="353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Model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2" descr="C:\Users\Administrator\Desktop\校徽+中英文火炬\校徽+中英文火炬\组合4：火炬+英文校名-左右\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34715" r="11208" b="37491"/>
          <a:stretch>
            <a:fillRect/>
          </a:stretch>
        </p:blipFill>
        <p:spPr bwMode="auto">
          <a:xfrm>
            <a:off x="0" y="4623978"/>
            <a:ext cx="2123728" cy="51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036496" y="0"/>
            <a:ext cx="107504" cy="1167594"/>
          </a:xfrm>
          <a:prstGeom prst="rect">
            <a:avLst/>
          </a:prstGeom>
          <a:solidFill>
            <a:srgbClr val="ED6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D6C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36496" y="1167594"/>
            <a:ext cx="107504" cy="3975906"/>
          </a:xfrm>
          <a:prstGeom prst="rect">
            <a:avLst/>
          </a:prstGeom>
          <a:solidFill>
            <a:srgbClr val="003F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日期占位符 8"/>
          <p:cNvSpPr>
            <a:spLocks noGrp="1"/>
          </p:cNvSpPr>
          <p:nvPr>
            <p:ph type="dt" sz="half" idx="2"/>
          </p:nvPr>
        </p:nvSpPr>
        <p:spPr>
          <a:xfrm>
            <a:off x="349188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2020/6/4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0F3A7F"/>
          </a:solidFill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b="0" i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b="0" i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b="0" i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5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799" y="815839"/>
            <a:ext cx="7772401" cy="194713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Signals and Systems Tutorial 5-2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46641"/>
            <a:ext cx="6400800" cy="83322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Sun Yifei</a:t>
            </a:r>
            <a:endParaRPr kumimoji="1" lang="en-US" altLang="zh-CN" dirty="0"/>
          </a:p>
          <a:p>
            <a:r>
              <a:rPr kumimoji="1" lang="en-US" altLang="zh-CN" dirty="0"/>
              <a:t>2022.04.26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0"/>
            <a:ext cx="6875145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42035"/>
            <a:ext cx="6949440" cy="792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764665"/>
            <a:ext cx="7713980" cy="3072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90" y="2295525"/>
            <a:ext cx="3994150" cy="4616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3795395"/>
            <a:ext cx="2530475" cy="340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80784"/>
          <a:stretch>
            <a:fillRect/>
          </a:stretch>
        </p:blipFill>
        <p:spPr>
          <a:xfrm>
            <a:off x="457200" y="975995"/>
            <a:ext cx="7528560" cy="445135"/>
          </a:xfrm>
          <a:prstGeom prst="rect">
            <a:avLst/>
          </a:prstGeom>
        </p:spPr>
      </p:pic>
      <p:pic>
        <p:nvPicPr>
          <p:cNvPr id="10" name="图片 9" descr="1650947052955"/>
          <p:cNvPicPr>
            <a:picLocks noChangeAspect="1"/>
          </p:cNvPicPr>
          <p:nvPr/>
        </p:nvPicPr>
        <p:blipFill>
          <a:blip r:embed="rId2"/>
          <a:srcRect l="6898" t="7544" r="25296" b="16088"/>
          <a:stretch>
            <a:fillRect/>
          </a:stretch>
        </p:blipFill>
        <p:spPr>
          <a:xfrm>
            <a:off x="2710815" y="1481455"/>
            <a:ext cx="1849755" cy="15627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6915" y="1481455"/>
            <a:ext cx="1908810" cy="948690"/>
            <a:chOff x="993" y="5359"/>
            <a:chExt cx="3006" cy="1494"/>
          </a:xfrm>
        </p:grpSpPr>
        <p:pic>
          <p:nvPicPr>
            <p:cNvPr id="8" name="图片 7" descr="1650947038216"/>
            <p:cNvPicPr>
              <a:picLocks noChangeAspect="1"/>
            </p:cNvPicPr>
            <p:nvPr/>
          </p:nvPicPr>
          <p:blipFill>
            <a:blip r:embed="rId3"/>
            <a:srcRect b="33737"/>
            <a:stretch>
              <a:fillRect/>
            </a:stretch>
          </p:blipFill>
          <p:spPr>
            <a:xfrm>
              <a:off x="993" y="5359"/>
              <a:ext cx="3006" cy="1494"/>
            </a:xfrm>
            <a:prstGeom prst="rect">
              <a:avLst/>
            </a:prstGeom>
          </p:spPr>
        </p:pic>
        <p:sp>
          <p:nvSpPr>
            <p:cNvPr id="11" name="乘号 10"/>
            <p:cNvSpPr/>
            <p:nvPr/>
          </p:nvSpPr>
          <p:spPr>
            <a:xfrm>
              <a:off x="3417" y="6245"/>
              <a:ext cx="552" cy="568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2370" y="1771015"/>
            <a:ext cx="2524760" cy="579120"/>
            <a:chOff x="9005" y="6586"/>
            <a:chExt cx="3976" cy="9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5" y="6773"/>
              <a:ext cx="3937" cy="45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4" y="7228"/>
              <a:ext cx="3858" cy="2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rcRect l="38608" t="6500"/>
            <a:stretch>
              <a:fillRect/>
            </a:stretch>
          </p:blipFill>
          <p:spPr>
            <a:xfrm>
              <a:off x="9005" y="6586"/>
              <a:ext cx="3977" cy="18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371475" y="3221355"/>
            <a:ext cx="7528560" cy="1367790"/>
            <a:chOff x="-57" y="5073"/>
            <a:chExt cx="11856" cy="215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rcRect t="38597" b="2330"/>
            <a:stretch>
              <a:fillRect/>
            </a:stretch>
          </p:blipFill>
          <p:spPr>
            <a:xfrm>
              <a:off x="-57" y="5073"/>
              <a:ext cx="11856" cy="215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11" y="5252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since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51510" y="800100"/>
            <a:ext cx="7703820" cy="3848100"/>
            <a:chOff x="1026" y="1260"/>
            <a:chExt cx="12132" cy="60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6" y="1260"/>
              <a:ext cx="12132" cy="60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" y="6836"/>
              <a:ext cx="151" cy="260"/>
            </a:xfrm>
            <a:prstGeom prst="rect">
              <a:avLst/>
            </a:prstGeom>
          </p:spPr>
        </p:pic>
      </p:grpSp>
      <p:pic>
        <p:nvPicPr>
          <p:cNvPr id="3" name="图片 2" descr="扫描全能王 2022-04-26 12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" y="1287780"/>
            <a:ext cx="7169785" cy="3357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51510" y="800100"/>
            <a:ext cx="7703820" cy="3848100"/>
            <a:chOff x="1026" y="1260"/>
            <a:chExt cx="12132" cy="60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6" y="1260"/>
              <a:ext cx="12132" cy="60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" y="6836"/>
              <a:ext cx="151" cy="26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742940" y="2381885"/>
            <a:ext cx="2524760" cy="579120"/>
            <a:chOff x="9005" y="6586"/>
            <a:chExt cx="3976" cy="9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5" y="6773"/>
              <a:ext cx="3937" cy="45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4" y="7228"/>
              <a:ext cx="3858" cy="2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l="38608" t="6500"/>
            <a:stretch>
              <a:fillRect/>
            </a:stretch>
          </p:blipFill>
          <p:spPr>
            <a:xfrm>
              <a:off x="9005" y="6586"/>
              <a:ext cx="3977" cy="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74315"/>
          <a:stretch>
            <a:fillRect/>
          </a:stretch>
        </p:blipFill>
        <p:spPr>
          <a:xfrm>
            <a:off x="763905" y="3751580"/>
            <a:ext cx="7101840" cy="594995"/>
          </a:xfrm>
          <a:prstGeom prst="rect">
            <a:avLst/>
          </a:prstGeom>
        </p:spPr>
      </p:pic>
      <p:pic>
        <p:nvPicPr>
          <p:cNvPr id="5" name="图片 4" descr="扫描全能王 2022-04-26 12.50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795655"/>
            <a:ext cx="4577080" cy="2793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3305"/>
          <a:stretch>
            <a:fillRect/>
          </a:stretch>
        </p:blipFill>
        <p:spPr>
          <a:xfrm>
            <a:off x="750570" y="2764155"/>
            <a:ext cx="7391400" cy="1162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2835910"/>
            <a:ext cx="145415" cy="209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656" b="11288"/>
          <a:stretch>
            <a:fillRect/>
          </a:stretch>
        </p:blipFill>
        <p:spPr>
          <a:xfrm>
            <a:off x="866140" y="965835"/>
            <a:ext cx="6073140" cy="1645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958850"/>
            <a:ext cx="332105" cy="2546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50570" y="2611755"/>
            <a:ext cx="7391400" cy="1162050"/>
            <a:chOff x="1182" y="4348"/>
            <a:chExt cx="11640" cy="183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rcRect t="13305"/>
            <a:stretch>
              <a:fillRect/>
            </a:stretch>
          </p:blipFill>
          <p:spPr>
            <a:xfrm>
              <a:off x="1182" y="4348"/>
              <a:ext cx="11640" cy="183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9" y="4461"/>
              <a:ext cx="229" cy="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扫描全能王 2022-04-26 14.27"/>
          <p:cNvPicPr>
            <a:picLocks noChangeAspect="1"/>
          </p:cNvPicPr>
          <p:nvPr/>
        </p:nvPicPr>
        <p:blipFill>
          <a:blip r:embed="rId1"/>
          <a:srcRect t="14037" b="41457"/>
          <a:stretch>
            <a:fillRect/>
          </a:stretch>
        </p:blipFill>
        <p:spPr>
          <a:xfrm>
            <a:off x="1203325" y="824230"/>
            <a:ext cx="5454650" cy="1945640"/>
          </a:xfrm>
          <a:prstGeom prst="rect">
            <a:avLst/>
          </a:prstGeom>
        </p:spPr>
      </p:pic>
      <p:pic>
        <p:nvPicPr>
          <p:cNvPr id="8" name="图片 7" descr="扫描全能王 2022-04-26 14.27"/>
          <p:cNvPicPr>
            <a:picLocks noChangeAspect="1"/>
          </p:cNvPicPr>
          <p:nvPr/>
        </p:nvPicPr>
        <p:blipFill>
          <a:blip r:embed="rId1"/>
          <a:srcRect t="71519"/>
          <a:stretch>
            <a:fillRect/>
          </a:stretch>
        </p:blipFill>
        <p:spPr>
          <a:xfrm>
            <a:off x="1239520" y="2863215"/>
            <a:ext cx="5418455" cy="12369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020490"/>
            <a:ext cx="7772400" cy="1102519"/>
          </a:xfrm>
        </p:spPr>
        <p:txBody>
          <a:bodyPr/>
          <a:lstStyle/>
          <a:p>
            <a:r>
              <a:rPr lang="en-US" altLang="zh-CN" dirty="0"/>
              <a:t>Thank you for listening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 5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929848" y="2328506"/>
            <a:ext cx="5284304" cy="486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Problems: 5.24 5.36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 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0" y="0"/>
            <a:ext cx="5236845" cy="51428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726565"/>
            <a:ext cx="278892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 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2095" y="56515"/>
            <a:ext cx="5535930" cy="5086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 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7170" y="998220"/>
            <a:ext cx="5627370" cy="2637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5.24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75" y="915670"/>
            <a:ext cx="6488430" cy="3667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285" r="11779"/>
          <a:stretch>
            <a:fillRect/>
          </a:stretch>
        </p:blipFill>
        <p:spPr>
          <a:xfrm>
            <a:off x="5621655" y="1601470"/>
            <a:ext cx="2701925" cy="2936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5.24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75" y="915670"/>
            <a:ext cx="6488430" cy="3667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285" r="11779"/>
          <a:stretch>
            <a:fillRect/>
          </a:stretch>
        </p:blipFill>
        <p:spPr>
          <a:xfrm>
            <a:off x="5621655" y="1601470"/>
            <a:ext cx="2701925" cy="2936875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3231515" y="2449195"/>
          <a:ext cx="228917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25"/>
                <a:gridCol w="327025"/>
                <a:gridCol w="327025"/>
                <a:gridCol w="327025"/>
                <a:gridCol w="327025"/>
                <a:gridCol w="327025"/>
                <a:gridCol w="327025"/>
              </a:tblGrid>
              <a:tr h="21336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6</a:t>
                      </a:r>
                      <a:endParaRPr lang="en-US" altLang="zh-CN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g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h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</a:tr>
              <a:tr h="213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i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>
                          <a:sym typeface="+mn-ea"/>
                        </a:rPr>
                        <a:t>√</a:t>
                      </a:r>
                      <a:endParaRPr lang="zh-CN" altLang="en-US" sz="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213725" y="1820545"/>
            <a:ext cx="69342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even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odd, periodic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even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3155" y="1406525"/>
            <a:ext cx="4432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real &amp; odd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real &amp; even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real &amp; even after time-shifting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x[0]=0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DT signal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          = 0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4215" y="3201670"/>
            <a:ext cx="1257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even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46605" y="4353560"/>
            <a:ext cx="1257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odd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545" y="2350770"/>
            <a:ext cx="361315" cy="277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835" y="313929"/>
            <a:ext cx="8229600" cy="70958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Answer 5.24</a:t>
            </a:r>
            <a:br>
              <a:rPr 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95910" y="828675"/>
            <a:ext cx="8298180" cy="3486150"/>
            <a:chOff x="466" y="1305"/>
            <a:chExt cx="13068" cy="5490"/>
          </a:xfrm>
        </p:grpSpPr>
        <p:grpSp>
          <p:nvGrpSpPr>
            <p:cNvPr id="17" name="组合 16"/>
            <p:cNvGrpSpPr/>
            <p:nvPr/>
          </p:nvGrpSpPr>
          <p:grpSpPr>
            <a:xfrm>
              <a:off x="466" y="1305"/>
              <a:ext cx="13068" cy="5490"/>
              <a:chOff x="466" y="1305"/>
              <a:chExt cx="13068" cy="549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66" y="1305"/>
                <a:ext cx="13068" cy="549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63" y="4843"/>
                <a:ext cx="351" cy="36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2" y="2103"/>
                <a:ext cx="459" cy="418"/>
              </a:xfrm>
              <a:prstGeom prst="rect">
                <a:avLst/>
              </a:prstGeom>
            </p:spPr>
          </p:pic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7" y="4295"/>
              <a:ext cx="167" cy="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5.36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580" y="723265"/>
            <a:ext cx="5288280" cy="44202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775,&quot;width&quot;:10218}"/>
</p:tagLst>
</file>

<file path=ppt/tags/tag2.xml><?xml version="1.0" encoding="utf-8"?>
<p:tagLst xmlns:p="http://schemas.openxmlformats.org/presentationml/2006/main">
  <p:tag name="KSO_WM_UNIT_PLACING_PICTURE_USER_VIEWPORT" val="{&quot;height&quot;:6658,&quot;width&quot;:8616}"/>
</p:tagLst>
</file>

<file path=ppt/tags/tag3.xml><?xml version="1.0" encoding="utf-8"?>
<p:tagLst xmlns:p="http://schemas.openxmlformats.org/presentationml/2006/main">
  <p:tag name="KSO_WM_UNIT_PLACING_PICTURE_USER_VIEWPORT" val="{&quot;height&quot;:5775,&quot;width&quot;:10218}"/>
</p:tagLst>
</file>

<file path=ppt/tags/tag4.xml><?xml version="1.0" encoding="utf-8"?>
<p:tagLst xmlns:p="http://schemas.openxmlformats.org/presentationml/2006/main">
  <p:tag name="KSO_WM_UNIT_PLACING_PICTURE_USER_VIEWPORT" val="{&quot;height&quot;:6658,&quot;width&quot;:8616}"/>
</p:tagLst>
</file>

<file path=ppt/tags/tag5.xml><?xml version="1.0" encoding="utf-8"?>
<p:tagLst xmlns:p="http://schemas.openxmlformats.org/presentationml/2006/main">
  <p:tag name="KSO_WM_UNIT_TABLE_BEAUTIFY" val="smartTable{1bc94814-bc77-4a4f-9a54-6b90edb2cb51}"/>
  <p:tag name="TABLE_ENDDRAG_ORIGIN_RECT" val="180*164"/>
  <p:tag name="TABLE_ENDDRAG_RECT" val="431*68*180*164"/>
</p:tagLst>
</file>

<file path=ppt/theme/theme1.xml><?xml version="1.0" encoding="utf-8"?>
<a:theme xmlns:a="http://schemas.openxmlformats.org/drawingml/2006/main" name="16.9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Berlin Sans FB Demi"/>
        <a:ea typeface="微软雅黑"/>
        <a:cs typeface=""/>
      </a:majorFont>
      <a:minorFont>
        <a:latin typeface="Berlin Sans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</Template>
  <TotalTime>0</TotalTime>
  <Words>485</Words>
  <Application>WPS 演示</Application>
  <PresentationFormat>全屏显示(16:9)</PresentationFormat>
  <Paragraphs>183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Arial Black</vt:lpstr>
      <vt:lpstr>微软雅黑</vt:lpstr>
      <vt:lpstr>Times New Roman</vt:lpstr>
      <vt:lpstr>Arial Unicode MS</vt:lpstr>
      <vt:lpstr>Berlin Sans FB</vt:lpstr>
      <vt:lpstr>Segoe Print</vt:lpstr>
      <vt:lpstr>Calibri</vt:lpstr>
      <vt:lpstr>16.9 </vt:lpstr>
      <vt:lpstr>Signals and Systems Tutorial 5_2</vt:lpstr>
      <vt:lpstr>Tutorial 5</vt:lpstr>
      <vt:lpstr>Tutorial 5</vt:lpstr>
      <vt:lpstr>Tutorial 5</vt:lpstr>
      <vt:lpstr>Tutorial 5</vt:lpstr>
      <vt:lpstr>Problem 5.24</vt:lpstr>
      <vt:lpstr>Problem 5.24</vt:lpstr>
      <vt:lpstr>Answer 5.24 </vt:lpstr>
      <vt:lpstr>Problem 5.36</vt:lpstr>
      <vt:lpstr>PowerPoint 演示文稿</vt:lpstr>
      <vt:lpstr>Answer 5.36</vt:lpstr>
      <vt:lpstr>Answer 5.36</vt:lpstr>
      <vt:lpstr>Answer 5.36</vt:lpstr>
      <vt:lpstr>Answer 5.36</vt:lpstr>
      <vt:lpstr>Answer 5.36</vt:lpstr>
      <vt:lpstr>Answer 5.36</vt:lpstr>
      <vt:lpstr>Answer 5.36</vt:lpstr>
      <vt:lpstr>Thank you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孙逸飞</cp:lastModifiedBy>
  <cp:revision>355</cp:revision>
  <dcterms:created xsi:type="dcterms:W3CDTF">2020-06-01T07:30:00Z</dcterms:created>
  <dcterms:modified xsi:type="dcterms:W3CDTF">2022-04-26T13:42:40Z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F608CFD07B184092A0B4AB16FE37D942</vt:lpwstr>
  </property>
</Properties>
</file>